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8" r:id="rId3"/>
    <p:sldId id="269" r:id="rId4"/>
    <p:sldId id="256" r:id="rId5"/>
    <p:sldId id="259" r:id="rId6"/>
    <p:sldId id="270" r:id="rId7"/>
    <p:sldId id="266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812C7-4F76-46CF-B6F9-11F712D5CFD6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BF4A4-A85D-4763-B34D-E058FF9C8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6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F4A4-A85D-4763-B34D-E058FF9C8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6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AEF67-3F6D-484B-BF90-C16692DBF8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2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F4A4-A85D-4763-B34D-E058FF9C8D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25144"/>
            <a:ext cx="8174278" cy="584775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ИННОВАЦИОННЫЕ  ПОДХОДЫ К ОРГАНИЗАЦИИ ПРЕДМЕТНО-ИГРОВОЙ СРЕДЫ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174278" cy="507831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 ГОРОД  КРАСНОДАР  «ДЕТСКИЙ САД  КОМБИНИРОВАННОГО ВИДА № 179  «ДЮЙМОВОЧКА»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ºÐ°ÑÑÐ¸Ð½ÐºÐ¸ Ð¸Ð³ÑÐ° Ð² ÐÐÐ£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51249"/>
            <a:ext cx="2921444" cy="32810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12160" y="5877272"/>
            <a:ext cx="262966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М.А. ЛОГВИНОВА ,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-20190405-WA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" t="18444" r="48581" b="9863"/>
          <a:stretch/>
        </p:blipFill>
        <p:spPr bwMode="auto">
          <a:xfrm>
            <a:off x="4801525" y="3140968"/>
            <a:ext cx="3232798" cy="355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8208911" cy="584775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ИГРОВОГО ОБОРУДОВАНИЯ «КРУГОВОРОТ ФАНТАЗИЙ»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8208911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УМЕНИЙ И НАВЫКОВ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К СОВМЕСТНОМУ СЮЖЕТОСЛОЖЕНИЮ ПО МОТИВАМ ЗНАКОМЫХ СКАЗОК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СОСТАВЛЯТЬ ПЛАН ИГРОВЫХ ДЕЙСТВИЙ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ВЫРАЖАТЬ СВОЕ ОТНОШЕНИЕ К ПОСТУПКАМ ИГРОВЫХ ПЕРСОНАЖЕЙ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ПРЕДВОСХИТИТЬ РОЛЕВОЕ ПОВЕДЕНИЕ ДРУГОГО УЧАСТНИКА ИГРЫ И СООТНЕСТИ СО СВОИМ СОБСТВЕННЫМ  ПОВЕДЕНИЕМ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фото корабль\IMG-20190529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102" y="3140968"/>
            <a:ext cx="3940423" cy="3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20190522_1646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0" t="18795" r="29206" b="23855"/>
          <a:stretch/>
        </p:blipFill>
        <p:spPr bwMode="auto">
          <a:xfrm>
            <a:off x="314811" y="2996952"/>
            <a:ext cx="3048013" cy="35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\Desktop\все фотографии\7 ГР.ПЕЧЕНЬЕ\IMG-20181122-WA00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5788" y="2996951"/>
            <a:ext cx="2646372" cy="3528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\Desktop\все фотографии\Фото край\семинар 179 - 2012\P41904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94" r="18665" b="11124"/>
          <a:stretch/>
        </p:blipFill>
        <p:spPr bwMode="auto">
          <a:xfrm>
            <a:off x="6012160" y="2997449"/>
            <a:ext cx="2894120" cy="35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88640"/>
            <a:ext cx="7992888" cy="584775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В ПРЕДМЕТНО-ИГРОВУЮ СРЕДУ ПРОДУКТОВ ДЕТСКОЙ ТВОРЧЕСКОЙ 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746" y="908720"/>
            <a:ext cx="797069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МИРОЛЮБИВО ВЫРАЖАТЬ СВОЕ МНЕНИЕ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ОБРАТИТЬСЯ ЗА ПОМОЩЬЮ К СВЕРСТНИКАМ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 ГОТОВНОСТИ НАУЧИТЬ ДРУГИХ ДЕТЕЙ ТОМУ, ЧТО УМЕЕТ САМ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СОГЛАСОВЫВАТЬ ТВОРЧЕСКИЙ ЗАМЫСЕЛ И СВОИ ДЕЙСТВИЯ СО СВЕРСТНИКАМИ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ОЦЕНИТЬ РЕЗУЛЬТАТ СОВМЕСТНОЙ ТВОРЧЕСКОЙ ДЕЯТЕЛЬНОСТИ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318" y="116632"/>
            <a:ext cx="8687362" cy="32290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ВИНОГРАДОВА Н.А., ПЛОЗДНЯКОВА Н.В. СЮЖЕТНО-РОЛЕВЫЕ ИГРЫ ДЛЯ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СТАРШИХ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ДОШКОЛЬНИКОВ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М., 2008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ДОРОНОВА Т.Н., ЕРОФЕЕВА Т.И. МАТЕРИАЛЫ И ОБОРУДОВАНИЕ ДЛЯ ДЕТСКОГО САДА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2004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КАРАБАНОВА О.А., АЛИЕВА Э.Ф., РАДИОНОВА О.Р. ОРГАНИЗАЦИЯ РАЗВИВАЮЩЕЙ ПРЕДМЕТНО-ПРОСТРАНСТВЕННОЙ СРЕДЫ В СООТВЕТСТВИИ С ФЕДЕРАЛЬНЫМ ГОСУДАРСТВЕННЫМ ОБРАЗОВАТЕЛЬНЫМ СТАНДАРТОМ ДОШКОЛЬНОГО ОБРАЗОВАНИЯ. МЕТОДИЧЕСКИЕ РЕКОМЕНДАЦИИ ДЛЯ ПЕДАГОГИЧЕСКИХ РАБОТНИКОВ ДОШКОЛЬНЫХ ОБРАЗОВАТЕЛЬНЫХ ОРГАНИЗАЦИЙ И РОДИТЕЛЕЙ ДЕТЕЙ ДОШКОЛЬНОГО ВОЗРАСТА. – М.: ФЕДЕРАЛЬНЫЙ ИНСТИТУТ РАЗВИТИЯ ОБРАЗОВАНИЯ, 2014.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КРАСНОЩЁКОВА Н.В. СЮЖЕТНО-РОЛЕВЫЕ ИГРЫ ДЛЯ ДЕТЕЙ ДОШКОЛЬНОГО ВОЗРАСТА. – РОСТОВ, 2008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МИХАЙЛЕНКО Н., КОРОТКОВА Н. ОРГАНИЗАЦИЯ СЮЖЕТНОЙ ИГРЫ В ДЕТСКОМ САДУ.- М., 2009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СОЗДАЁМ РАЗВИВАЮЩУЮ СРЕДУ САМИ. – ЖУРНАЛ “ДОШКОЛЬНОЕ ВОСПИТАНИЕ”, №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1/2004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9802" b="18476"/>
          <a:stretch/>
        </p:blipFill>
        <p:spPr bwMode="auto">
          <a:xfrm>
            <a:off x="2267743" y="3559528"/>
            <a:ext cx="4320481" cy="2953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6237311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2064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5" y="1030288"/>
            <a:ext cx="3456384" cy="57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0070" tIns="35035" rIns="70070" bIns="35035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УНИВЕРСАЛЬНОСТЬ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2564904"/>
            <a:ext cx="3456384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0070" tIns="35035" rIns="70070" bIns="35035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ДОСТУПНОСТЬ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5" y="1830432"/>
            <a:ext cx="3456384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0070" tIns="35035" rIns="70070" bIns="35035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5" y="3320900"/>
            <a:ext cx="3456384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0070" tIns="35035" rIns="70070" bIns="35035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5" y="4005064"/>
            <a:ext cx="3456384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0070" tIns="35035" rIns="70070" bIns="35035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8917" y="5433128"/>
            <a:ext cx="3463148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0070" tIns="35035" rIns="70070" bIns="35035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917" y="4707256"/>
            <a:ext cx="344962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0070" tIns="35035" rIns="70070" bIns="35035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ЭСТЕТИЧЕСКАЯ ЦЕННОСТЬ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5" y="260648"/>
            <a:ext cx="8246287" cy="584775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 </a:t>
            </a:r>
            <a:r>
              <a:rPr lang="ru-RU" sz="1600" b="1" spc="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 ИГРОВОЙ </a:t>
            </a:r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 В СОВРЕМЕННЫХ УСЛОВИЯХ 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1049" y="1030288"/>
            <a:ext cx="3816424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0070" tIns="35035" rIns="70070" bIns="35035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НЕЖЕСТКОГО ЦЕНТРИРОВАНИЯ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18262" y="1964784"/>
            <a:ext cx="3801864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ДИСТАНЦИИ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1049" y="2906900"/>
            <a:ext cx="3799372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АКТИВНОСТИ -САМОСТОЯТЕЛЬНОСТИ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11410" y="3800204"/>
            <a:ext cx="3799372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СТАБИЛЬНОСТИ - ДИНАМИЧНОСТИ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07611" y="4707256"/>
            <a:ext cx="3852000" cy="122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0070" tIns="35035" rIns="70070" bIns="35035" rtlCol="0" anchor="ctr"/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ВЗАИМОСВЯЗИ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  СУБЪЕКТОВ ОБРАЗОВАТЕЛЬНЫХ  ОТНОШЕНИЙ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921" y="1206474"/>
            <a:ext cx="4782134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САМОСТОЯТЕЛЬНО ОРГАНИЗОВЫВАТЬ ДЕЯТЕЛЬНОСТЬ, ТРАНСФОРМИРУЯ ПРОСТРАНСТВО В ЗАВИСИМОСТИ ОТ ЗАМЫСЛА ИГРЫ, ОБОГАЩАЯ ТЕМ САМЫМ ЕЁ СОДЕРЖАНИЕ</a:t>
            </a:r>
          </a:p>
          <a:p>
            <a:pPr lvl="0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ДЕТЕЙ К АНАЛИЗУ И СИНТЕЗУ, КОМБИНИРОВАНИЮ СЮЖЕТОВ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СОСТАВЛЯТЬ ПЛАН ДЕЙСТВИЙ И ПРИМЕНЯТЬ ЕГО ДЛЯ ДОСТИЖЕНИЯ ЦЕЛЕЙ ИГРЫ</a:t>
            </a:r>
          </a:p>
          <a:p>
            <a:pPr lvl="0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ДОГОВАРИВАТЬСЯ С ПАРТНЕРОМ ПО ИГРЕ</a:t>
            </a:r>
          </a:p>
          <a:p>
            <a:pPr lvl="0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САМОСТОЯТЕЛЬНО ИЗМЕНЯТЬ ИГРОВУЮ СРЕДУ, ПРОЯВЛЯЯ ТВОРЧЕСКУЮ ФАНТАЗИЮ И ВООБРАЖЕНИЕ В ИЗГОТОВЛЕНИИ НЕОБХОДИМЫХ ДЛЯ ИГРЫ АТРИБУТОВ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921" y="251356"/>
            <a:ext cx="8364819" cy="584775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- ИГРОВАЯ СРЕДА КАК ФАКТОР РАЗВИТИЯ ИГРОВЫХ УМЕНИЙ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ºÐ°ÑÑÐ¸Ð½ÐºÐ¸ ÑÑÐ¶ÐµÑÐ½Ð°Ñ Ð¸Ð³ÑÐ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0" b="6481"/>
          <a:stretch/>
        </p:blipFill>
        <p:spPr bwMode="auto">
          <a:xfrm>
            <a:off x="5374948" y="2179157"/>
            <a:ext cx="3369071" cy="4307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2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40" y="3428999"/>
            <a:ext cx="3960440" cy="28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МАРКЕРЫ ИГРОВОГО ПРОСТРАНСТВА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ИГРУШКИ (ИГРОВОЙ МАТЕРИАЛ), УКАЗЫВАЮЩИЕ НА МЕСТО ДЕЙСТВИЯ, ОБСТАНОВКУ, В КОТОРОЙ ОНО ПРОИСХОДИТ НАПРИМЕР, ИГРУШЕЧНАЯ КУХОННАЯ ПЛИТА, ДОМ-ТЕРЕМОК, ОСТОВ РАКЕТЫ, РАМА, ИЗОБРАЖАЮЩАЯ НОС КОРАБЛЯ ИЛИ ПЕРЕДНЮЮ СТЕНКУ АВТОБУСА И Т. П.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40" y="251356"/>
            <a:ext cx="8352928" cy="338554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ИГРОВОГО МАТЕРИАЛА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908720"/>
            <a:ext cx="396044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ПРЕДМЕТЫ ОПЕРИРОВАНИЯ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ИГРУШКИ, ИМИТИРУЮЩИЕ РЕАЛЬНЫЕ ПРЕДМЕТЫ - ОРУДИЯ, ИНСТРУМЕНТЫ, СРЕДСТВА ЧЕЛОВЕЧЕСКОЙ ДЕЯТЕЛЬНОСТИ, ПОЗВОЛЯЮЩИЕ ВОССОЗДАВАТЬ СМЫСЛ НАСТОЯЩЕГО ДЕЙСТВИЯ, НАПРИМЕР, ИГРУШЕЧНЫЕ ЧАШКА, УТЮГ, МОЛОТОК, РУЛЬ И Т.П.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908720"/>
            <a:ext cx="4068452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ИГРУШКИ-ПЕРСОНАЖИ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РАЗНОГО РОДА КУКЛЫ, ФИГУРКИ ЛЮДЕЙ И ЖИВОТНЫХ. 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МАТЕРИАЛ, ПРЕДСТАВЛЯЮЩИЙ РОЛЕВЫЕ АТРИБУТЫ, СПЕЦИФИЧНЫЕ ДЛЯ КАКОГО-ЛИБО ПЕРСОНАЖА (РОЛИ), НАПРИМЕР ШАПОЧКА ВРАЧА, КАСКА ПОЖАРНИКА И Т.П.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ÐÐ°ÑÑÐ¸Ð½ÐºÐ¸ Ð¿Ð¾ Ð·Ð°Ð¿ÑÐ¾ÑÑ ÐºÐ°ÑÑÐ¸Ð½ÐºÐ¸ Ð´ÐµÑÐ¸ Ð¸Ð³ÑÐ°ÑÑ Ð² Ð´ÐµÑÑÐºÐ¾Ð¼ ÑÐ°Ð´Ñ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93" r="11207"/>
          <a:stretch/>
        </p:blipFill>
        <p:spPr bwMode="auto">
          <a:xfrm>
            <a:off x="4734018" y="3433111"/>
            <a:ext cx="4050450" cy="283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540" y="251356"/>
            <a:ext cx="8352928" cy="612000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ВЫ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БОРА ИГРОВОГО МАТЕРИАЛА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УЧЕТОМ СПЕЦИФИКИ СЮЖЕТНОЙ ИГРЫ </a:t>
            </a:r>
          </a:p>
          <a:p>
            <a:pPr algn="ctr"/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450" y="1340768"/>
            <a:ext cx="364847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ВНЕШНИЙ ОБЛИК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РЕАЛИСТИЧЕСКАЯ ИГРУШКА (ИГРУШКА-КОПИЯ)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ПРОТОТИПИЧЕСКАЯ ИГРУШКА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50" y="2868479"/>
            <a:ext cx="362737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НАИМЕНЕЕ УСЛОВНАЯ ИГРУШКА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УСЛОВНАЯ ИГРУШКА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50" y="4605243"/>
            <a:ext cx="362737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СТЕПЕНЬ ГОТОВНОСТИ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ГОТОВАЯ ИГРУШКА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СБОРНАЯ ИГРУШКА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ИГРУШКА - ТРАНСФОРМЕР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ÐÐ°ÑÑÐ¸Ð½ÐºÐ¸ Ð¿Ð¾ Ð·Ð°Ð¿ÑÐ¾ÑÑ ÐºÐ°ÑÑÐ¸Ð½ÐºÐ¸ ÑÑÐ¶ÐµÑÐ½Ð°Ñ Ð¸Ð³ÑÐ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13855"/>
          <a:stretch/>
        </p:blipFill>
        <p:spPr bwMode="auto">
          <a:xfrm>
            <a:off x="4136994" y="2622396"/>
            <a:ext cx="4647474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4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809825"/>
            <a:ext cx="802755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ПОКРОВИТЕЛЬСТВОВАТЬ, ПРОЯВЛЯТЬ ЗАБОТУ, СОПЕРЕЖИВАТЬ ИГРУШКЕ ВО ВСЕХ ЕЕ КУКОЛЬНЫХ ПЕРИПЕТИЯХ, КОТОРЫЕ РЕБЕНОК САМ СОЗДАЕТ В СВОЕМ ВООБРАЖЕНИИ НА ОСНОВЕ СОБСТВЕННОГО ОПЫТА.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К ЭМОЦИОНАЛЬНОМУ  ОТОЖДЕСТВЛЕНИЮ И ПЕРЕЖИВАНИЮ СО СВОЕЙ КУКЛОЙ СОБЫТИЙ ВО ВСЕХ ЭМОЦИОНАЛЬНЫХ И НРАВСТВЕННЫХ ПРОЯВЛЕНИЯХ, ДОСТУПНЫХ ПОНИМАНИЮ РЕБЕНКА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ПОДЧИНЯТСЯ РАЗНЫМ ПРАВИЛАМ И СОЦИАЛЬНЫМ НОРМАМ В УСЛОВИЯХ ИГРОВЫХ И РЕАЛЬНЫХ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СИТУАЦИЙ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88640"/>
            <a:ext cx="7992888" cy="468000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УМЕНИЙ И НАВЫКОВ 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ИГРАХ 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КУКЛАМИ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esktop\IMG_0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45" y="3387032"/>
            <a:ext cx="2177577" cy="326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22" y="3394160"/>
            <a:ext cx="2448272" cy="3264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1194" y="3394160"/>
            <a:ext cx="2494331" cy="327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489" y="1124744"/>
            <a:ext cx="7971331" cy="21605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ВНЕСТИ ПРЕДЛОЖЕНИЕ ПО СОЗДАНИЮ ИГРОВОЙ ОБСТАНОВКИ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КОМБИНИРОВАТЬ РЕАЛЬНОЕ И ФАНТАСТИЧЕСКОЕ В ИГРЕ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ПРИДУМАТЬ ИГРЫ С ПРОДОЛЖЕНИЕМ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ПРИДУМАТЬ НОВЫЙ ВАРИАНТ ИГРЫ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6632"/>
            <a:ext cx="7992888" cy="584775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УМЕНИЙ  И НАВЫКОВ В ИГРАХ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«ВОЛШЕБНЫМИ» И «СТАРИННЫМИ» ИГРУШКАМИ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DCIM\108_PANA\P10809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4" t="10269" r="4149"/>
          <a:stretch/>
        </p:blipFill>
        <p:spPr bwMode="auto">
          <a:xfrm>
            <a:off x="4613439" y="3284984"/>
            <a:ext cx="4122612" cy="306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\Desktop\фото корабль\IMG-20190529-WA00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546" r="6934"/>
          <a:stretch/>
        </p:blipFill>
        <p:spPr bwMode="auto">
          <a:xfrm>
            <a:off x="395536" y="3284984"/>
            <a:ext cx="4261101" cy="30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7992888" cy="338554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УМЕНИЙ И НАВЫКОВ В  ИГРАХ С МАКЕТАМИ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8946" r="7435"/>
          <a:stretch/>
        </p:blipFill>
        <p:spPr bwMode="auto">
          <a:xfrm>
            <a:off x="545470" y="3212976"/>
            <a:ext cx="4073858" cy="30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7920880" cy="237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ИСПОЛЬЗОВАТЬ ЗАМЕСТИТЕЛИ ПРЕДМЕТОВ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ОСУЩЕСТВЛЯТЬ «ОПРЕДМЕЧИВАНИЕ» ИГРУШКИ-ЗАМЕСТИТЕЛЯ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МЫСЛИТЬ О ПРЕДМЕТАХ И ДЕЙСТВИЯХ С НИМИ В УМСТВЕННОМ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ОБРАЗЫ И СИТУАЦИИ В СВОЕМ ВООБРАЖЕНИИ НА ОСНОВЕ СЛОВЕСНОГО ОПИСАНИЯ ИЛИ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ГРАФИЧЕСКОГО ИЗОБРАЖЕНИЯ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00" r="2386" b="4809"/>
          <a:stretch/>
        </p:blipFill>
        <p:spPr bwMode="auto">
          <a:xfrm>
            <a:off x="4555725" y="3225802"/>
            <a:ext cx="3904707" cy="3112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64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88640"/>
            <a:ext cx="7992888" cy="584775"/>
          </a:xfrm>
          <a:prstGeom prst="rect">
            <a:avLst/>
          </a:prstGeom>
          <a:solidFill>
            <a:srgbClr val="CC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ПОДВЕСНОЙ ШИРМЫ-ТРАНСФОРМЕРА «ВООБРАЗИЛИЯ»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esktop\все фотографии\11 группа горлинка\P10601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3" b="6387"/>
          <a:stretch/>
        </p:blipFill>
        <p:spPr bwMode="auto">
          <a:xfrm>
            <a:off x="4603573" y="1196752"/>
            <a:ext cx="3960440" cy="4957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224611"/>
            <a:ext cx="3744416" cy="493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УМЕНИЙ И НАВЫКОВ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САМОСТОЯТЕЛЬНО ОРГАНИЗОВЫВАТЬ ИГРОВОЕ ПРОСТРАНСТВО В ЗАВИСИМОСТИ ОТ ЗАМЫСЛА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ПОДБИРАТЬ ИГРОВЫЕ АТРИБУТЫ В СООТВЕТСТВИИ С РОЛЬЮ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К КОМБИНИРОВАНИЮ СЮЖЕТА ИГРЫ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ПРИДУМАТЬ НОВУЮ СЮЖЕТНУЮ ЛИНИЮ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ПРИДУМАТЬ НОВЫЕ ИГРОВЫЕ ДЕЙСТВИЯ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531</TotalTime>
  <Words>701</Words>
  <Application>Microsoft Office PowerPoint</Application>
  <PresentationFormat>Экран (4:3)</PresentationFormat>
  <Paragraphs>104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80</cp:revision>
  <dcterms:created xsi:type="dcterms:W3CDTF">2019-05-23T07:16:05Z</dcterms:created>
  <dcterms:modified xsi:type="dcterms:W3CDTF">2019-05-29T13:42:25Z</dcterms:modified>
</cp:coreProperties>
</file>