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60" r:id="rId4"/>
    <p:sldId id="258" r:id="rId5"/>
    <p:sldId id="262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C8E2-C0DE-4F03-B6C4-7B78E87D88A5}" type="datetimeFigureOut">
              <a:rPr lang="ru-RU" smtClean="0"/>
              <a:t>16.09.2018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ACAC-CF1F-4ADB-B4A4-A5527E8491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714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C8E2-C0DE-4F03-B6C4-7B78E87D88A5}" type="datetimeFigureOut">
              <a:rPr lang="ru-RU" smtClean="0"/>
              <a:t>16.09.2018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ACAC-CF1F-4ADB-B4A4-A5527E8491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131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C8E2-C0DE-4F03-B6C4-7B78E87D88A5}" type="datetimeFigureOut">
              <a:rPr lang="ru-RU" smtClean="0"/>
              <a:t>16.09.2018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ACAC-CF1F-4ADB-B4A4-A5527E8491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750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C8E2-C0DE-4F03-B6C4-7B78E87D88A5}" type="datetimeFigureOut">
              <a:rPr lang="ru-RU" smtClean="0"/>
              <a:t>16.09.2018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ACAC-CF1F-4ADB-B4A4-A5527E8491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715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C8E2-C0DE-4F03-B6C4-7B78E87D88A5}" type="datetimeFigureOut">
              <a:rPr lang="ru-RU" smtClean="0"/>
              <a:t>16.09.2018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ACAC-CF1F-4ADB-B4A4-A5527E8491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094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C8E2-C0DE-4F03-B6C4-7B78E87D88A5}" type="datetimeFigureOut">
              <a:rPr lang="ru-RU" smtClean="0"/>
              <a:t>16.09.2018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ACAC-CF1F-4ADB-B4A4-A5527E8491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139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C8E2-C0DE-4F03-B6C4-7B78E87D88A5}" type="datetimeFigureOut">
              <a:rPr lang="ru-RU" smtClean="0"/>
              <a:t>16.09.2018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ACAC-CF1F-4ADB-B4A4-A5527E8491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683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C8E2-C0DE-4F03-B6C4-7B78E87D88A5}" type="datetimeFigureOut">
              <a:rPr lang="ru-RU" smtClean="0"/>
              <a:t>16.09.2018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ACAC-CF1F-4ADB-B4A4-A5527E8491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207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C8E2-C0DE-4F03-B6C4-7B78E87D88A5}" type="datetimeFigureOut">
              <a:rPr lang="ru-RU" smtClean="0"/>
              <a:t>16.09.2018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ACAC-CF1F-4ADB-B4A4-A5527E8491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433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C8E2-C0DE-4F03-B6C4-7B78E87D88A5}" type="datetimeFigureOut">
              <a:rPr lang="ru-RU" smtClean="0"/>
              <a:t>16.09.2018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ACAC-CF1F-4ADB-B4A4-A5527E8491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276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C8E2-C0DE-4F03-B6C4-7B78E87D88A5}" type="datetimeFigureOut">
              <a:rPr lang="ru-RU" smtClean="0"/>
              <a:t>16.09.2018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ACAC-CF1F-4ADB-B4A4-A5527E8491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544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9C8E2-C0DE-4F03-B6C4-7B78E87D88A5}" type="datetimeFigureOut">
              <a:rPr lang="ru-RU" smtClean="0"/>
              <a:t>16.09.2018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AACAC-CF1F-4ADB-B4A4-A5527E8491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612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ИСПОЛЬЗОВАНИЕ ИГРОВЫХ МАКЕТОВ В КОРРЕКЦИОННОЙ РАБОТЕ С ДЕТЬМИ С ОНР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372059"/>
            <a:ext cx="9144000" cy="1655762"/>
          </a:xfrm>
        </p:spPr>
        <p:txBody>
          <a:bodyPr/>
          <a:lstStyle/>
          <a:p>
            <a:r>
              <a:rPr lang="ru-RU" dirty="0" smtClean="0"/>
              <a:t>Выполнила: Глущенко Анна Васильевна</a:t>
            </a:r>
          </a:p>
          <a:p>
            <a:r>
              <a:rPr lang="ru-RU" dirty="0" smtClean="0"/>
              <a:t>Воспитатель МБДОУ МО г. Краснодар</a:t>
            </a:r>
          </a:p>
          <a:p>
            <a:r>
              <a:rPr lang="ru-RU" dirty="0" smtClean="0"/>
              <a:t>«Детский сад №228»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493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7741" y="248747"/>
            <a:ext cx="10515600" cy="1325563"/>
          </a:xfrm>
        </p:spPr>
        <p:txBody>
          <a:bodyPr/>
          <a:lstStyle/>
          <a:p>
            <a:r>
              <a:rPr lang="ru-RU" dirty="0" smtClean="0"/>
              <a:t>ИГРОВАЯ ЗОНА «ФЕРМА»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495" y="1266407"/>
            <a:ext cx="7284470" cy="5251378"/>
          </a:xfrm>
        </p:spPr>
      </p:pic>
    </p:spTree>
    <p:extLst>
      <p:ext uri="{BB962C8B-B14F-4D97-AF65-F5344CB8AC3E}">
        <p14:creationId xmlns:p14="http://schemas.microsoft.com/office/powerpoint/2010/main" val="40051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7247" y="331875"/>
            <a:ext cx="10515600" cy="1325563"/>
          </a:xfrm>
        </p:spPr>
        <p:txBody>
          <a:bodyPr/>
          <a:lstStyle/>
          <a:p>
            <a:r>
              <a:rPr lang="ru-RU" dirty="0" smtClean="0"/>
              <a:t>ИГРОВАЯ ЗОНА «ФЕРМА»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066" y="1349111"/>
            <a:ext cx="6888692" cy="5166519"/>
          </a:xfrm>
        </p:spPr>
      </p:pic>
    </p:spTree>
    <p:extLst>
      <p:ext uri="{BB962C8B-B14F-4D97-AF65-F5344CB8AC3E}">
        <p14:creationId xmlns:p14="http://schemas.microsoft.com/office/powerpoint/2010/main" val="253548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9267" y="263525"/>
            <a:ext cx="10515600" cy="1325563"/>
          </a:xfrm>
        </p:spPr>
        <p:txBody>
          <a:bodyPr/>
          <a:lstStyle/>
          <a:p>
            <a:r>
              <a:rPr lang="ru-RU" dirty="0" smtClean="0"/>
              <a:t>ИГРОВАЯ ЗОНА «ОГОРОД»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0" y="1330060"/>
            <a:ext cx="7083425" cy="5312569"/>
          </a:xfrm>
        </p:spPr>
      </p:pic>
    </p:spTree>
    <p:extLst>
      <p:ext uri="{BB962C8B-B14F-4D97-AF65-F5344CB8AC3E}">
        <p14:creationId xmlns:p14="http://schemas.microsoft.com/office/powerpoint/2010/main" val="106509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5333" y="280459"/>
            <a:ext cx="10515600" cy="1325563"/>
          </a:xfrm>
        </p:spPr>
        <p:txBody>
          <a:bodyPr/>
          <a:lstStyle/>
          <a:p>
            <a:r>
              <a:rPr lang="ru-RU" dirty="0" smtClean="0"/>
              <a:t>ИГРОВАЯ ЗОНА «ОГОРОД»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575" y="1825625"/>
            <a:ext cx="8028281" cy="4515908"/>
          </a:xfrm>
        </p:spPr>
      </p:pic>
    </p:spTree>
    <p:extLst>
      <p:ext uri="{BB962C8B-B14F-4D97-AF65-F5344CB8AC3E}">
        <p14:creationId xmlns:p14="http://schemas.microsoft.com/office/powerpoint/2010/main" val="3567955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47</Words>
  <Application>Microsoft Office PowerPoint</Application>
  <PresentationFormat>Широкоэкранный</PresentationFormat>
  <Paragraphs>8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ИСПОЛЬЗОВАНИЕ ИГРОВЫХ МАКЕТОВ В КОРРЕКЦИОННОЙ РАБОТЕ С ДЕТЬМИ С ОНР</vt:lpstr>
      <vt:lpstr>ИГРОВАЯ ЗОНА «ФЕРМА»</vt:lpstr>
      <vt:lpstr>ИГРОВАЯ ЗОНА «ФЕРМА»</vt:lpstr>
      <vt:lpstr>ИГРОВАЯ ЗОНА «ОГОРОД»</vt:lpstr>
      <vt:lpstr>ИГРОВАЯ ЗОНА «ОГОРОД»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Дмитрий</cp:lastModifiedBy>
  <cp:revision>4</cp:revision>
  <dcterms:created xsi:type="dcterms:W3CDTF">2018-09-15T15:29:46Z</dcterms:created>
  <dcterms:modified xsi:type="dcterms:W3CDTF">2018-09-16T11:03:45Z</dcterms:modified>
</cp:coreProperties>
</file>