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2" autoAdjust="0"/>
    <p:restoredTop sz="94660"/>
  </p:normalViewPr>
  <p:slideViewPr>
    <p:cSldViewPr>
      <p:cViewPr varScale="1">
        <p:scale>
          <a:sx n="70" d="100"/>
          <a:sy n="70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D1E689C-0591-4D4B-B8A1-E130B76A48B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27C371-5F83-46A3-9958-58FAA39BE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E689C-0591-4D4B-B8A1-E130B76A48B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7C371-5F83-46A3-9958-58FAA39BE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D1E689C-0591-4D4B-B8A1-E130B76A48B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27C371-5F83-46A3-9958-58FAA39BE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E689C-0591-4D4B-B8A1-E130B76A48B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7C371-5F83-46A3-9958-58FAA39BE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1E689C-0591-4D4B-B8A1-E130B76A48B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827C371-5F83-46A3-9958-58FAA39BE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E689C-0591-4D4B-B8A1-E130B76A48B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7C371-5F83-46A3-9958-58FAA39BE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E689C-0591-4D4B-B8A1-E130B76A48B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7C371-5F83-46A3-9958-58FAA39BE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E689C-0591-4D4B-B8A1-E130B76A48B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7C371-5F83-46A3-9958-58FAA39BE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1E689C-0591-4D4B-B8A1-E130B76A48B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7C371-5F83-46A3-9958-58FAA39BE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E689C-0591-4D4B-B8A1-E130B76A48B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7C371-5F83-46A3-9958-58FAA39BE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E689C-0591-4D4B-B8A1-E130B76A48B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7C371-5F83-46A3-9958-58FAA39BE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D1E689C-0591-4D4B-B8A1-E130B76A48B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27C371-5F83-46A3-9958-58FAA39BE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Работа с палочками </a:t>
            </a:r>
            <a:r>
              <a:rPr lang="ru-RU" dirty="0" err="1" smtClean="0"/>
              <a:t>Кюизнера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Составляем книгу -сказку по стихотворениям </a:t>
            </a:r>
            <a:r>
              <a:rPr lang="ru-RU" dirty="0" err="1" smtClean="0"/>
              <a:t>А.Барто</a:t>
            </a:r>
            <a:r>
              <a:rPr lang="ru-RU" dirty="0" smtClean="0"/>
              <a:t> </a:t>
            </a:r>
            <a:r>
              <a:rPr lang="ru-RU" smtClean="0"/>
              <a:t>с детьми ОНР</a:t>
            </a:r>
            <a:endParaRPr lang="ru-RU" dirty="0" smtClean="0"/>
          </a:p>
          <a:p>
            <a:r>
              <a:rPr lang="ru-RU" dirty="0" smtClean="0"/>
              <a:t>Зам заведующего</a:t>
            </a:r>
            <a:r>
              <a:rPr lang="ru-RU" dirty="0" smtClean="0"/>
              <a:t> </a:t>
            </a:r>
            <a:r>
              <a:rPr lang="ru-RU" dirty="0" smtClean="0"/>
              <a:t>Шапошникова Евгения Андреевна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К палочкам </a:t>
            </a:r>
            <a:r>
              <a:rPr lang="ru-RU" sz="3100" dirty="0" err="1" smtClean="0"/>
              <a:t>Кюизнера</a:t>
            </a:r>
            <a:r>
              <a:rPr lang="ru-RU" sz="3100" dirty="0" smtClean="0"/>
              <a:t> можно добавлять и плоские геометрические фигуры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2012-10-02 10.18.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9180" y="1769904"/>
            <a:ext cx="6035040" cy="452628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«Дети любят рисовать» поется в </a:t>
            </a:r>
            <a:r>
              <a:rPr lang="ru-RU" sz="1600" dirty="0" err="1" smtClean="0"/>
              <a:t>песенки,а</a:t>
            </a:r>
            <a:r>
              <a:rPr lang="ru-RU" sz="1600" dirty="0" smtClean="0"/>
              <a:t> я поняла ,что дети любят творить и создавать своими </a:t>
            </a:r>
            <a:r>
              <a:rPr lang="ru-RU" sz="1600" dirty="0" err="1" smtClean="0"/>
              <a:t>руками.Играем</a:t>
            </a:r>
            <a:r>
              <a:rPr lang="ru-RU" sz="1600" dirty="0" smtClean="0"/>
              <a:t> и </a:t>
            </a:r>
            <a:r>
              <a:rPr lang="ru-RU" sz="1600" dirty="0" err="1" smtClean="0"/>
              <a:t>развиваем-вот,что</a:t>
            </a:r>
            <a:r>
              <a:rPr lang="ru-RU" sz="1600" dirty="0" smtClean="0"/>
              <a:t> </a:t>
            </a:r>
            <a:r>
              <a:rPr lang="ru-RU" sz="1600" dirty="0" err="1" smtClean="0"/>
              <a:t>главное,блоки</a:t>
            </a:r>
            <a:r>
              <a:rPr lang="ru-RU" sz="1600" dirty="0" smtClean="0"/>
              <a:t> </a:t>
            </a:r>
            <a:r>
              <a:rPr lang="ru-RU" sz="1600" dirty="0" err="1" smtClean="0"/>
              <a:t>Дьенеша</a:t>
            </a:r>
            <a:r>
              <a:rPr lang="ru-RU" sz="1600" dirty="0" smtClean="0"/>
              <a:t> ,кубики </a:t>
            </a:r>
            <a:r>
              <a:rPr lang="ru-RU" sz="1600" dirty="0" err="1" smtClean="0"/>
              <a:t>Никитина,палочки</a:t>
            </a:r>
            <a:r>
              <a:rPr lang="ru-RU" sz="1600" dirty="0" smtClean="0"/>
              <a:t> </a:t>
            </a:r>
            <a:r>
              <a:rPr lang="ru-RU" sz="1600" dirty="0" err="1" smtClean="0"/>
              <a:t>Кюизнера-наш</a:t>
            </a:r>
            <a:r>
              <a:rPr lang="ru-RU" sz="1600" dirty="0" smtClean="0"/>
              <a:t> материал для творчества и </a:t>
            </a:r>
            <a:r>
              <a:rPr lang="ru-RU" sz="1600" dirty="0" err="1" smtClean="0"/>
              <a:t>развития.Так</a:t>
            </a:r>
            <a:r>
              <a:rPr lang="ru-RU" sz="1600" dirty="0" smtClean="0"/>
              <a:t> мы создали не одну книж</a:t>
            </a:r>
            <a:r>
              <a:rPr lang="ru-RU" sz="2000" dirty="0" smtClean="0"/>
              <a:t>ку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Блоки </a:t>
            </a:r>
            <a:r>
              <a:rPr lang="ru-RU" sz="1400" dirty="0" err="1" smtClean="0"/>
              <a:t>Дьенеша</a:t>
            </a:r>
            <a:r>
              <a:rPr lang="ru-RU" sz="1400" dirty="0" smtClean="0"/>
              <a:t> использовали для украшения </a:t>
            </a:r>
            <a:r>
              <a:rPr lang="ru-RU" sz="1400" dirty="0" err="1" smtClean="0"/>
              <a:t>бабочки-цвет,величину,размер,форму-это</a:t>
            </a:r>
            <a:r>
              <a:rPr lang="ru-RU" sz="1400" dirty="0" smtClean="0"/>
              <a:t> уточняли и запоминали.</a:t>
            </a: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429123" y="2143116"/>
            <a:ext cx="3643339" cy="71438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Из палочек выкладывали бабочку и </a:t>
            </a:r>
            <a:r>
              <a:rPr lang="ru-RU" dirty="0" err="1" smtClean="0"/>
              <a:t>считали,и</a:t>
            </a:r>
            <a:r>
              <a:rPr lang="ru-RU" dirty="0" smtClean="0"/>
              <a:t> </a:t>
            </a:r>
            <a:r>
              <a:rPr lang="ru-RU" dirty="0" err="1" smtClean="0"/>
              <a:t>сравнивали,и</a:t>
            </a:r>
            <a:r>
              <a:rPr lang="ru-RU" dirty="0" smtClean="0"/>
              <a:t> создавали симметрию, и конечно  летали как бабочка</a:t>
            </a:r>
            <a:endParaRPr lang="ru-RU" dirty="0"/>
          </a:p>
        </p:txBody>
      </p:sp>
      <p:pic>
        <p:nvPicPr>
          <p:cNvPr id="7" name="Содержимое 6" descr="2012-05-08 11.49.5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8322"/>
            <a:ext cx="3521075" cy="2640806"/>
          </a:xfrm>
        </p:spPr>
      </p:pic>
      <p:pic>
        <p:nvPicPr>
          <p:cNvPr id="8" name="Содержимое 7" descr="2012-05-21 08.51.5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500838" y="3319928"/>
            <a:ext cx="2938848" cy="220413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книги не легкий труд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Стихотворение « Самолет»,но девочка Лиза первым делом решила выложить «девочку»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Первое стихотворение «Зайка»</a:t>
            </a:r>
            <a:endParaRPr lang="ru-RU" dirty="0"/>
          </a:p>
        </p:txBody>
      </p:sp>
      <p:pic>
        <p:nvPicPr>
          <p:cNvPr id="7" name="Содержимое 6" descr="2012-05-17 10.25.5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8322"/>
            <a:ext cx="3521075" cy="2640806"/>
          </a:xfrm>
        </p:spPr>
      </p:pic>
      <p:pic>
        <p:nvPicPr>
          <p:cNvPr id="8" name="Содержимое 7" descr="2012-05-17 10.27.2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Создавая книгу мы изучаем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чем отличие козленка от лошадки?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Какие ты взяла палочки для круглой </a:t>
            </a:r>
            <a:r>
              <a:rPr lang="ru-RU" dirty="0" err="1" smtClean="0"/>
              <a:t>головы,для</a:t>
            </a:r>
            <a:r>
              <a:rPr lang="ru-RU" dirty="0" smtClean="0"/>
              <a:t> вытянутой лошадиной головы?</a:t>
            </a:r>
            <a:endParaRPr lang="ru-RU" dirty="0"/>
          </a:p>
        </p:txBody>
      </p:sp>
      <p:pic>
        <p:nvPicPr>
          <p:cNvPr id="7" name="Содержимое 6" descr="2012-05-17 10.27.4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8322"/>
            <a:ext cx="3521075" cy="2640806"/>
          </a:xfrm>
        </p:spPr>
      </p:pic>
      <p:pic>
        <p:nvPicPr>
          <p:cNvPr id="8" name="Содержимое 7" descr="2012-05-17 10.29.0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 создании книги  проявляется дружба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Распределили картинку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Девочки и мальчики создали одну большую иллюстрацию</a:t>
            </a:r>
            <a:endParaRPr lang="ru-RU" dirty="0"/>
          </a:p>
        </p:txBody>
      </p:sp>
      <p:pic>
        <p:nvPicPr>
          <p:cNvPr id="7" name="Содержимое 6" descr="2012-05-17 10.29.4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8322"/>
            <a:ext cx="3521075" cy="2640806"/>
          </a:xfrm>
        </p:spPr>
      </p:pic>
      <p:pic>
        <p:nvPicPr>
          <p:cNvPr id="8" name="Содержимое 7" descr="2012-05-17 10.31.1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Каждый может проявить своё видение объекта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Самолет-ну</a:t>
            </a:r>
            <a:r>
              <a:rPr lang="ru-RU" dirty="0" smtClean="0"/>
              <a:t>, он вот такой!»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«Заяц должен быть с зонтом!»</a:t>
            </a:r>
            <a:endParaRPr lang="ru-RU" dirty="0"/>
          </a:p>
        </p:txBody>
      </p:sp>
      <p:pic>
        <p:nvPicPr>
          <p:cNvPr id="7" name="Содержимое 6" descr="2012-05-17 10.54.1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8322"/>
            <a:ext cx="3521075" cy="2640806"/>
          </a:xfrm>
        </p:spPr>
      </p:pic>
      <p:pic>
        <p:nvPicPr>
          <p:cNvPr id="8" name="Содержимое 7" descr="2012-05-17 10.55.3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371175" y="2255449"/>
            <a:ext cx="3135326" cy="264080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книги может быть авторские отступления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«Волны </a:t>
            </a:r>
            <a:r>
              <a:rPr lang="ru-RU" dirty="0" err="1" smtClean="0"/>
              <a:t>высокие-значит</a:t>
            </a:r>
            <a:r>
              <a:rPr lang="ru-RU" dirty="0" smtClean="0"/>
              <a:t> палочки стоят»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«Глаза </a:t>
            </a:r>
            <a:r>
              <a:rPr lang="ru-RU" dirty="0" err="1" smtClean="0"/>
              <a:t>мокрые,а</a:t>
            </a:r>
            <a:r>
              <a:rPr lang="ru-RU" dirty="0" smtClean="0"/>
              <a:t> лужа вот какая»</a:t>
            </a:r>
            <a:endParaRPr lang="ru-RU" dirty="0"/>
          </a:p>
        </p:txBody>
      </p:sp>
      <p:pic>
        <p:nvPicPr>
          <p:cNvPr id="7" name="Содержимое 6" descr="2012-05-17 10.57.2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8322"/>
            <a:ext cx="3521075" cy="2640806"/>
          </a:xfrm>
        </p:spPr>
      </p:pic>
      <p:pic>
        <p:nvPicPr>
          <p:cNvPr id="8" name="Содержимое 7" descr="2012-05-17 11.25.3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178300" y="2448322"/>
            <a:ext cx="3521075" cy="264080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круглой формы кропотливая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«У моей машины 2 колеса и они круглые»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«У медведя закруглённая </a:t>
            </a:r>
            <a:r>
              <a:rPr lang="ru-RU" dirty="0" err="1" smtClean="0"/>
              <a:t>рука,а</a:t>
            </a:r>
            <a:r>
              <a:rPr lang="ru-RU" dirty="0" smtClean="0"/>
              <a:t> раз другую оторвали то она –одна палочка»</a:t>
            </a:r>
            <a:endParaRPr lang="ru-RU" dirty="0"/>
          </a:p>
        </p:txBody>
      </p:sp>
      <p:pic>
        <p:nvPicPr>
          <p:cNvPr id="7" name="Содержимое 6" descr="2012-05-17 11.27.4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8322"/>
            <a:ext cx="3521075" cy="2640806"/>
          </a:xfrm>
        </p:spPr>
      </p:pic>
      <p:pic>
        <p:nvPicPr>
          <p:cNvPr id="8" name="Содержимое 7" descr="2012-05-17 11.29.5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создаем как настоящее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«Кораблик не </a:t>
            </a:r>
            <a:r>
              <a:rPr lang="ru-RU" dirty="0" err="1" smtClean="0"/>
              <a:t>пустой,а</a:t>
            </a:r>
            <a:r>
              <a:rPr lang="ru-RU" dirty="0" smtClean="0"/>
              <a:t> у него все </a:t>
            </a:r>
            <a:r>
              <a:rPr lang="ru-RU" dirty="0" err="1" smtClean="0"/>
              <a:t>есть:палуба,стол,штурвал,а</a:t>
            </a:r>
            <a:r>
              <a:rPr lang="ru-RU" dirty="0" smtClean="0"/>
              <a:t> флажок -вот 1 палочка, но красная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«На моем корабле можно </a:t>
            </a:r>
            <a:r>
              <a:rPr lang="ru-RU" dirty="0" err="1" smtClean="0"/>
              <a:t>жить,ветер</a:t>
            </a:r>
            <a:r>
              <a:rPr lang="ru-RU" dirty="0" smtClean="0"/>
              <a:t> не задувает»</a:t>
            </a:r>
            <a:endParaRPr lang="ru-RU" dirty="0"/>
          </a:p>
        </p:txBody>
      </p:sp>
      <p:pic>
        <p:nvPicPr>
          <p:cNvPr id="7" name="Содержимое 6" descr="2012-05-17 11.33.0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8322"/>
            <a:ext cx="3521075" cy="2640806"/>
          </a:xfrm>
        </p:spPr>
      </p:pic>
      <p:pic>
        <p:nvPicPr>
          <p:cNvPr id="8" name="Содержимое 7" descr="2012-05-17 11.36.2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</TotalTime>
  <Words>248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Trebuchet MS</vt:lpstr>
      <vt:lpstr>Wingdings</vt:lpstr>
      <vt:lpstr>Wingdings 2</vt:lpstr>
      <vt:lpstr>Изящная</vt:lpstr>
      <vt:lpstr>Работа с палочками Кюизнера</vt:lpstr>
      <vt:lpstr>«Дети любят рисовать» поется в песенки,а я поняла ,что дети любят творить и создавать своими руками.Играем и развиваем-вот,что главное,блоки Дьенеша ,кубики Никитина,палочки Кюизнера-наш материал для творчества и развития.Так мы создали не одну книжку</vt:lpstr>
      <vt:lpstr>Создание книги не легкий труд</vt:lpstr>
      <vt:lpstr>Создавая книгу мы изучаем</vt:lpstr>
      <vt:lpstr>При создании книги  проявляется дружба</vt:lpstr>
      <vt:lpstr>Каждый может проявить своё видение объекта</vt:lpstr>
      <vt:lpstr>В книги может быть авторские отступления</vt:lpstr>
      <vt:lpstr>Создание круглой формы кропотливая работа</vt:lpstr>
      <vt:lpstr>Мы создаем как настоящее</vt:lpstr>
      <vt:lpstr>К палочкам Кюизнера можно добавлять и плоские геометрические фигуры.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палочками Кюизнера</dc:title>
  <dc:creator>Мама</dc:creator>
  <cp:lastModifiedBy>Гончаров Михаил</cp:lastModifiedBy>
  <cp:revision>8</cp:revision>
  <dcterms:created xsi:type="dcterms:W3CDTF">2014-05-31T19:28:52Z</dcterms:created>
  <dcterms:modified xsi:type="dcterms:W3CDTF">2018-10-10T12:27:54Z</dcterms:modified>
</cp:coreProperties>
</file>