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59" r:id="rId3"/>
    <p:sldId id="261" r:id="rId4"/>
    <p:sldId id="271" r:id="rId5"/>
    <p:sldId id="272" r:id="rId6"/>
    <p:sldId id="273" r:id="rId7"/>
    <p:sldId id="274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2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5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5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6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9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8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0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5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4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6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7FA623B-3C4B-4654-A8EB-272964F78E7F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0EDAA60-E749-4B18-AFE9-0A896C23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5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570" y="422452"/>
            <a:ext cx="11224860" cy="136289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учреждение муниципального образования  город Краснодар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«Детский сад комбинированного вида № 202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1140" y="1598678"/>
            <a:ext cx="105497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/>
              <a:t>Ознакомление со звуками и буквами детей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6-7 </a:t>
            </a:r>
            <a:r>
              <a:rPr lang="ru-RU" sz="4000" b="1" dirty="0"/>
              <a:t>лет в логопедической группе с использованием интерактивных </a:t>
            </a:r>
            <a:r>
              <a:rPr lang="ru-RU" sz="4000" b="1" dirty="0" smtClean="0"/>
              <a:t>мультимедийных ресурсов</a:t>
            </a:r>
            <a:endParaRPr lang="ru-RU" sz="40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96000" y="5322625"/>
            <a:ext cx="5423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Мудрик Юлия Владимировна</a:t>
            </a:r>
          </a:p>
          <a:p>
            <a:r>
              <a:rPr lang="ru-RU" sz="3200" dirty="0" smtClean="0"/>
              <a:t>Учитель-логопед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90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9" y="277091"/>
            <a:ext cx="1090352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3600" b="1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</a:t>
            </a:r>
            <a:r>
              <a:rPr lang="ru-RU" sz="3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/>
              <a:t>о</a:t>
            </a:r>
            <a:r>
              <a:rPr lang="ru-RU" sz="3200" b="1" dirty="0" smtClean="0"/>
              <a:t>знакомление </a:t>
            </a:r>
            <a:r>
              <a:rPr lang="ru-RU" sz="3200" b="1" dirty="0"/>
              <a:t>со звуками и буквами детей 6-7 лет в логопедической группе с использованием интерактивных мультимедийных ресурсов</a:t>
            </a:r>
            <a:endParaRPr lang="ru-RU" sz="3200" dirty="0"/>
          </a:p>
          <a:p>
            <a:pPr indent="540385" algn="just"/>
            <a:endParaRPr lang="ru-RU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 algn="just"/>
            <a:r>
              <a:rPr lang="ru-RU" sz="32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u="sng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ru-RU" sz="3600" b="1" dirty="0"/>
              <a:t>познакомить со звуками и буквами русского алфавита;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ru-RU" sz="3600" b="1" dirty="0"/>
              <a:t>учить определять место звука в слове с заполнением схем на интерактивной доске;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ru-RU" sz="3600" b="1" dirty="0"/>
              <a:t>научить разгадывать ребусы, решать кроссворды.</a:t>
            </a:r>
          </a:p>
          <a:p>
            <a:pPr indent="540385" algn="just"/>
            <a:endParaRPr lang="ru-RU" sz="3600" b="1" u="sng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97585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09" y="665018"/>
            <a:ext cx="1015538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Поэтапное планирование проектной </a:t>
            </a:r>
            <a:r>
              <a:rPr lang="ru-RU" sz="4000" b="1" dirty="0" smtClean="0"/>
              <a:t>деятельности</a:t>
            </a:r>
          </a:p>
          <a:p>
            <a:pPr algn="ctr"/>
            <a:endParaRPr lang="ru-RU" sz="4000" dirty="0"/>
          </a:p>
          <a:p>
            <a:r>
              <a:rPr lang="en-US" sz="4000" b="1" dirty="0"/>
              <a:t>I</a:t>
            </a:r>
            <a:r>
              <a:rPr lang="ru-RU" sz="4000" b="1" dirty="0"/>
              <a:t> этап - </a:t>
            </a:r>
            <a:r>
              <a:rPr lang="ru-RU" sz="4000" b="1" dirty="0" smtClean="0"/>
              <a:t>подготовительный</a:t>
            </a:r>
          </a:p>
          <a:p>
            <a:endParaRPr lang="ru-RU" sz="4000" dirty="0"/>
          </a:p>
          <a:p>
            <a:r>
              <a:rPr lang="en-US" sz="4000" b="1" dirty="0"/>
              <a:t>II</a:t>
            </a:r>
            <a:r>
              <a:rPr lang="ru-RU" sz="4000" b="1" dirty="0"/>
              <a:t> этап – </a:t>
            </a:r>
            <a:r>
              <a:rPr lang="ru-RU" sz="4000" b="1" dirty="0" smtClean="0"/>
              <a:t>практический</a:t>
            </a:r>
          </a:p>
          <a:p>
            <a:endParaRPr lang="ru-RU" sz="4000" dirty="0"/>
          </a:p>
          <a:p>
            <a:r>
              <a:rPr lang="en-US" sz="4000" b="1" dirty="0"/>
              <a:t>III </a:t>
            </a:r>
            <a:r>
              <a:rPr lang="ru-RU" sz="4000" b="1" dirty="0"/>
              <a:t>этап  - </a:t>
            </a:r>
            <a:r>
              <a:rPr lang="ru-RU" sz="4000" b="1" dirty="0" smtClean="0"/>
              <a:t>обобщающий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8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138" y="2818263"/>
            <a:ext cx="3957851" cy="3439236"/>
          </a:xfrm>
          <a:prstGeom prst="rect">
            <a:avLst/>
          </a:prstGeom>
        </p:spPr>
      </p:pic>
      <p:pic>
        <p:nvPicPr>
          <p:cNvPr id="3" name="Рисунок 2" descr="Слайд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4232" y="1803806"/>
            <a:ext cx="2947917" cy="2588469"/>
          </a:xfrm>
          <a:prstGeom prst="rect">
            <a:avLst/>
          </a:prstGeom>
        </p:spPr>
      </p:pic>
      <p:pic>
        <p:nvPicPr>
          <p:cNvPr id="4" name="Рисунок 3" descr="Слайд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56393" y="2893325"/>
            <a:ext cx="4148919" cy="34370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2310" y="458855"/>
            <a:ext cx="7084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ВУКИ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«В», «ВЬ»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И БУКВА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«В»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0690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127" y="1746915"/>
            <a:ext cx="2891016" cy="2597680"/>
          </a:xfrm>
          <a:prstGeom prst="rect">
            <a:avLst/>
          </a:prstGeom>
        </p:spPr>
      </p:pic>
      <p:pic>
        <p:nvPicPr>
          <p:cNvPr id="3" name="Рисунок 2" descr="Слайд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022" y="2861593"/>
            <a:ext cx="3838613" cy="2938706"/>
          </a:xfrm>
          <a:prstGeom prst="rect">
            <a:avLst/>
          </a:prstGeom>
        </p:spPr>
      </p:pic>
      <p:pic>
        <p:nvPicPr>
          <p:cNvPr id="4" name="Рисунок 3" descr="Слайд1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81635" y="2861593"/>
            <a:ext cx="3668660" cy="29387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0164" y="678728"/>
            <a:ext cx="4471673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ЗВУК И БУКВА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«О»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3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936" y="1858240"/>
            <a:ext cx="4890655" cy="3667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2243" y="1612034"/>
            <a:ext cx="5793509" cy="43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2115402"/>
            <a:ext cx="6323463" cy="474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6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583" y="1258779"/>
            <a:ext cx="7456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111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Wingdings</vt:lpstr>
      <vt:lpstr>Базис</vt:lpstr>
      <vt:lpstr>Муниципальное бюджетное дошкольное образовательное   учреждение муниципального образования  город Краснодар  «Детский сад комбинированного вида № 202»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 учреждение муниципального образования  город Краснодар  «Детский сад комбинированного вида № 202» </dc:title>
  <dc:creator>Гончаров Михаил</dc:creator>
  <cp:lastModifiedBy>Гончаров Михаил</cp:lastModifiedBy>
  <cp:revision>11</cp:revision>
  <dcterms:created xsi:type="dcterms:W3CDTF">2016-02-29T10:26:46Z</dcterms:created>
  <dcterms:modified xsi:type="dcterms:W3CDTF">2016-03-02T12:07:04Z</dcterms:modified>
</cp:coreProperties>
</file>